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780065-FA4E-427A-8ED9-608F4576897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1" y="2852936"/>
            <a:ext cx="4536504" cy="1512168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Monotype Corsiva" panose="03010101010201010101" pitchFamily="66" charset="0"/>
              </a:rPr>
              <a:t>«Європейські стандарти захисту прав людини»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445224"/>
            <a:ext cx="6400800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 Туризм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8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831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899" y="162880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ООН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колом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правам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тому вона є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652" y="3645024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76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91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864" y="148478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 року 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ст.28 Пакту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метою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пакту.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146922" cy="26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565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21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дна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Ради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 21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1959 року для контролю 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1953 року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03" y="3789040"/>
            <a:ext cx="3342617" cy="25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580" y="3789040"/>
            <a:ext cx="4009062" cy="25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02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924"/>
            <a:ext cx="49196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иконавчий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Створено 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1987.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країнах-учасницях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ратифікували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роки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заходи,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54" y="3573016"/>
            <a:ext cx="36877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90751"/>
            <a:ext cx="31940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20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10" y="188640"/>
            <a:ext cx="7115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231" y="83671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иконавчий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ООН,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18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рази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штаб-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29" y="3678849"/>
            <a:ext cx="3286308" cy="262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0305"/>
            <a:ext cx="2908995" cy="265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15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Баймуратов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Защита прав женщин и детей в период кризисных ситуаций и международное право : монография / М.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Баймуратов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Нсур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Мохаммад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Абдель Карим Мусса Аль. – Одесса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лит., 2003. – 224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Х911.4 / Б 18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Бурлак О. 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О. В. Бурлак.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Іван-Франківськ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Симфонія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форте, 2012. – 212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Х911.36 / Б 91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Буроменський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права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біженців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М.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Буроменський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В. М. Стешенко, В.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Х., 2004. – 198 с.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Х911.3 / Б 91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Донеллі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Права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міжнародній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Донеллі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; пер.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англ.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Завалій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Л.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Кальварія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2004. – 280 с.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Д 67хр  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слова. – К.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Юре, 2002. – 232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Е 24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№ 2  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практика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контекст / уклад.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наук. ред. О. 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Жуковська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К. : ВІПОЛ, 2004. – 960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Е 24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свобод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протоколи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законод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нормат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Ю. В. Паливода. – К. : Вид. Паливода А. В., 2011. – 120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К 64 Ч.З № 1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державного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82726"/>
            <a:ext cx="5290328" cy="330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04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Міжнародні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механізми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захисту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прав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</a:t>
            </a:r>
            <a:r>
              <a:rPr lang="ru-RU" sz="2800" dirty="0" err="1" smtClean="0"/>
              <a:t>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23678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789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249289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7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05683"/>
            <a:ext cx="5670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конвенційні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85875"/>
            <a:ext cx="4847580" cy="2283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45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5293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людини </a:t>
            </a:r>
            <a:endParaRPr lang="ru-RU" sz="4800" b="1" i="1" dirty="0">
              <a:solidFill>
                <a:srgbClr val="05E0DB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657" y="4293096"/>
            <a:ext cx="4205257" cy="230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93096"/>
            <a:ext cx="4645024" cy="23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0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62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0577" y="734067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некомерційна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заснована в 1991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керується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законами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міжнародною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Конвенцією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права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013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altLang="ru-RU" sz="24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altLang="ru-RU" sz="2400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пов`язаних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аспектами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5253" y="306896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психологи, педагоги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батьками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1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404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антигітлерівської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16" y="1340768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45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535" y="116632"/>
            <a:ext cx="76327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38" y="141277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Ради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секретареві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РЄ будь-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учасницею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33" y="1124744"/>
            <a:ext cx="8309423" cy="45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61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</TotalTime>
  <Words>509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«Європейські стандарти захисту прав людини»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«Міжнародні механізми захисту прав людини»</dc:title>
  <dc:creator>Win7</dc:creator>
  <cp:lastModifiedBy>iyudin</cp:lastModifiedBy>
  <cp:revision>7</cp:revision>
  <dcterms:created xsi:type="dcterms:W3CDTF">2014-12-17T20:19:41Z</dcterms:created>
  <dcterms:modified xsi:type="dcterms:W3CDTF">2021-01-31T10:10:25Z</dcterms:modified>
</cp:coreProperties>
</file>